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0"/>
  </p:notes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4" r:id="rId19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7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57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https://equinoxmhe.com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https://artoftesting.com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https://img.helpnetsecurity.com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https://www.smartlogitecx.com.au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https://elearningindustry.com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https://i.pinimg.com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https://thedigitalprojectmanager.b-cdn.net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https://thumbs.dreamstime.com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https://esortconveyor.com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https://media.geeksforgeeks.org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https://www.sensordev.com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https://instrumentationtools.com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https://www.dpscontrol.sk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https://rockwellautomation.scene7.com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3999" cy="5143500"/>
          </a:xfrm>
          <a:prstGeom prst="rect">
            <a:avLst/>
          </a:prstGeom>
          <a:solidFill>
            <a:srgbClr val="005094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1039439" y="2180420"/>
            <a:ext cx="7069512" cy="517065"/>
          </a:xfrm>
        </p:spPr>
        <p:txBody>
          <a:bodyPr vert="horz" wrap="square" lIns="0" tIns="0" rIns="0" bIns="4572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Presentation Title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39438" y="2685678"/>
            <a:ext cx="7069512" cy="380873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2600" i="0" spc="0" baseline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6637" y="3311968"/>
            <a:ext cx="7072313" cy="872001"/>
          </a:xfrm>
        </p:spPr>
        <p:txBody>
          <a:bodyPr vert="horz" wrap="square" lIns="0" tIns="0" rIns="0" bIns="45720" rtlCol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i="0" baseline="0" dirty="0" smtClean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  <a:p>
            <a:pPr marL="0" lvl="0"/>
            <a:r>
              <a:rPr lang="en-US" dirty="0"/>
              <a:t>Department Name</a:t>
            </a:r>
          </a:p>
          <a:p>
            <a:pPr marL="0" lvl="0"/>
            <a:r>
              <a:rPr lang="en-US" dirty="0"/>
              <a:t>Presentation Date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2ECB0BC-81E2-7657-ED1B-DEB6D4FD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" y="355946"/>
            <a:ext cx="3535363" cy="814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D56BE9-ED9B-1FEE-F84B-DA5E5E0CB593}"/>
              </a:ext>
            </a:extLst>
          </p:cNvPr>
          <p:cNvSpPr>
            <a:spLocks noChangeAspect="1"/>
          </p:cNvSpPr>
          <p:nvPr/>
        </p:nvSpPr>
        <p:spPr bwMode="auto">
          <a:xfrm>
            <a:off x="4569620" y="-63500"/>
            <a:ext cx="4725076" cy="525600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F92A8D1A-8087-B713-B792-1196676E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6073" y="4861680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822481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639" y="998545"/>
            <a:ext cx="7072312" cy="2169825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91440">
              <a:lnSpc>
                <a:spcPct val="90000"/>
              </a:lnSpc>
              <a:defRPr lang="en-US" sz="3000" kern="2200" spc="0" baseline="0" dirty="0">
                <a:latin typeface="+mn-lt"/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semper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ipsum mi, ac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dolor.”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6637" y="3383309"/>
            <a:ext cx="7072313" cy="541425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r">
              <a:spcBef>
                <a:spcPts val="300"/>
              </a:spcBef>
              <a:buNone/>
              <a:defRPr lang="en-US" sz="1800" baseline="0" dirty="0" smtClean="0">
                <a:solidFill>
                  <a:srgbClr val="525252"/>
                </a:solidFill>
                <a:latin typeface="+mn-lt"/>
              </a:defRPr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—Author’s Name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D649393-7F7F-376A-0550-E4D3CFFD7A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35503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5453642"/>
      </p:ext>
    </p:extLst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CEE34C1-3461-53B5-31B6-6C5EA7C7518D}"/>
              </a:ext>
            </a:extLst>
          </p:cNvPr>
          <p:cNvSpPr/>
          <p:nvPr/>
        </p:nvSpPr>
        <p:spPr bwMode="auto">
          <a:xfrm>
            <a:off x="0" y="0"/>
            <a:ext cx="9143999" cy="5143500"/>
          </a:xfrm>
          <a:prstGeom prst="rect">
            <a:avLst/>
          </a:prstGeom>
          <a:solidFill>
            <a:srgbClr val="005094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BC0876D-534B-C445-D5AC-3F90E89F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7" y="355946"/>
            <a:ext cx="3535363" cy="8149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8F41F8-F19F-D315-422E-A1602CCD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37" y="2445200"/>
            <a:ext cx="6950076" cy="517065"/>
          </a:xfr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D7F17-64E9-A89C-A05F-98433E474297}"/>
              </a:ext>
            </a:extLst>
          </p:cNvPr>
          <p:cNvSpPr>
            <a:spLocks noChangeAspect="1"/>
          </p:cNvSpPr>
          <p:nvPr/>
        </p:nvSpPr>
        <p:spPr bwMode="auto">
          <a:xfrm>
            <a:off x="4569620" y="-63500"/>
            <a:ext cx="4725076" cy="525600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AF9A6E86-2C50-5A08-8E59-26135CF128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35503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00160"/>
      </p:ext>
    </p:extLst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10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E61E00C-A024-71C3-971F-1AFA495F9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699680-FAA4-1DB9-3017-2EB126F0B7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762" y="1197430"/>
            <a:ext cx="8349916" cy="3413072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5B61543-7882-6964-E3B2-96834DF58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691628"/>
            <a:ext cx="834991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Arial 24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B1CD1D-46EF-C274-B1E4-D70331800E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535503" y="485946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0321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CF311B5-18DE-CC24-B154-2E2E9BBC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0FBAE2-C3C6-48CA-66CF-D7F40E6E5D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762" y="1197430"/>
            <a:ext cx="8349916" cy="3413072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280BC2AA-5EE6-7B52-BA8C-83089B77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5503" y="4831733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189837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699680-FAA4-1DB9-3017-2EB126F0B7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762" y="1143000"/>
            <a:ext cx="4129238" cy="34675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01E633-FAA4-F7B4-3893-A1FFB20A9C4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19587" y="1143000"/>
            <a:ext cx="4073090" cy="3467500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827E89-9151-3A74-8245-090B5BDB5693}"/>
              </a:ext>
            </a:extLst>
          </p:cNvPr>
          <p:cNvCxnSpPr>
            <a:cxnSpLocks/>
          </p:cNvCxnSpPr>
          <p:nvPr/>
        </p:nvCxnSpPr>
        <p:spPr>
          <a:xfrm>
            <a:off x="4648200" y="1143000"/>
            <a:ext cx="0" cy="346750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FA46726-0B7D-512C-7067-C9740C6A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9A92129A-0811-4A8A-836A-70F8CEA85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5502" y="4831733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7176758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699680-FAA4-1DB9-3017-2EB126F0B7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762" y="1231900"/>
            <a:ext cx="4073091" cy="33786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01E633-FAA4-F7B4-3893-A1FFB20A9C4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19587" y="1231899"/>
            <a:ext cx="4073091" cy="33786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A16F23-89BB-6D08-1419-74F0F035C8BE}"/>
              </a:ext>
            </a:extLst>
          </p:cNvPr>
          <p:cNvCxnSpPr>
            <a:cxnSpLocks/>
          </p:cNvCxnSpPr>
          <p:nvPr/>
        </p:nvCxnSpPr>
        <p:spPr>
          <a:xfrm>
            <a:off x="4615542" y="811374"/>
            <a:ext cx="0" cy="3799126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5CB157-652B-FD48-276D-25DEB55BE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26793" y="485977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624EA4-4987-93B2-9F41-13E6B95F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12373A8-F430-2AB4-654C-8FAFF8BC79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762" y="691628"/>
            <a:ext cx="406873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Arial 24 pt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C3B0951-F521-1E5E-E4BC-A9A329C087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32" y="691628"/>
            <a:ext cx="406873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Subhead Arial 24 pt</a:t>
            </a:r>
          </a:p>
        </p:txBody>
      </p:sp>
    </p:spTree>
    <p:extLst>
      <p:ext uri="{BB962C8B-B14F-4D97-AF65-F5344CB8AC3E}">
        <p14:creationId xmlns:p14="http://schemas.microsoft.com/office/powerpoint/2010/main" val="169751409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6C6F62-ED0F-2FA7-A0A0-9AE79283E8FF}"/>
              </a:ext>
            </a:extLst>
          </p:cNvPr>
          <p:cNvSpPr/>
          <p:nvPr/>
        </p:nvSpPr>
        <p:spPr bwMode="auto">
          <a:xfrm>
            <a:off x="4719588" y="1143000"/>
            <a:ext cx="4073090" cy="36766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699680-FAA4-1DB9-3017-2EB126F0B7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2762" y="1143000"/>
            <a:ext cx="4129238" cy="34675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01E633-FAA4-F7B4-3893-A1FFB20A9C4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19587" y="1143000"/>
            <a:ext cx="4073090" cy="3467500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827E89-9151-3A74-8245-090B5BDB5693}"/>
              </a:ext>
            </a:extLst>
          </p:cNvPr>
          <p:cNvCxnSpPr>
            <a:cxnSpLocks/>
          </p:cNvCxnSpPr>
          <p:nvPr/>
        </p:nvCxnSpPr>
        <p:spPr>
          <a:xfrm>
            <a:off x="4648200" y="1143000"/>
            <a:ext cx="0" cy="3467500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FA46726-0B7D-512C-7067-C9740C6A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33CB75A5-C7CB-2DB8-4C55-16FC38CE16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35502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323722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3B42D-C50E-33BB-B7E9-3C8F2C8CDE29}"/>
              </a:ext>
            </a:extLst>
          </p:cNvPr>
          <p:cNvSpPr/>
          <p:nvPr/>
        </p:nvSpPr>
        <p:spPr bwMode="auto">
          <a:xfrm>
            <a:off x="442761" y="1143000"/>
            <a:ext cx="8349917" cy="3670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23D3D4-9F97-9AAC-983C-389847374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42761" y="1143000"/>
            <a:ext cx="8349916" cy="3467500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2863" indent="-227013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tabLst/>
              <a:defRPr/>
            </a:pPr>
            <a:r>
              <a:rPr lang="en-US" dirty="0"/>
              <a:t>Subhead Arial 21 pt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8EDF24D-2644-DA9D-EFD0-4B9BBBE373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35502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00C8CE-3F16-A12B-7A24-DA8017CA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9496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2B372A-77B5-31B3-E290-AB03B868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2" y="148739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29FCD054-2ACB-3400-A961-62B89EF0092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35503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25551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550F4DCF-0EC0-663F-41C6-AC6F61393C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35503" y="4831733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6694896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638" y="633475"/>
            <a:ext cx="7072312" cy="438582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638" y="1108347"/>
            <a:ext cx="7072312" cy="3171045"/>
          </a:xfrm>
          <a:prstGeom prst="rect">
            <a:avLst/>
          </a:prstGeom>
        </p:spPr>
        <p:txBody>
          <a:bodyPr vert="horz" wrap="square" lIns="0" tIns="0" rIns="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56EBD2BB-939E-8183-DA57-9EBF0EB8BEC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4035"/>
          <a:stretch/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9E92E5-B5F9-59B9-2C09-DCBBBD144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6073" y="4932002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F8A716-9FA3-C8CF-6294-DA0CD42E76CF}"/>
              </a:ext>
            </a:extLst>
          </p:cNvPr>
          <p:cNvCxnSpPr/>
          <p:nvPr/>
        </p:nvCxnSpPr>
        <p:spPr>
          <a:xfrm>
            <a:off x="0" y="1078706"/>
            <a:ext cx="9144000" cy="0"/>
          </a:xfrm>
          <a:prstGeom prst="line">
            <a:avLst/>
          </a:prstGeom>
          <a:ln w="9525">
            <a:solidFill>
              <a:srgbClr val="3A1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2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cap="none" spc="0" baseline="0" dirty="0" smtClean="0">
          <a:solidFill>
            <a:srgbClr val="005094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68275" indent="-168275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Wingdings" panose="05000000000000000000" pitchFamily="2" charset="2"/>
        <a:buChar char="§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57200" indent="-227013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742950" indent="-227013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10287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312863" indent="-227013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B7AC-550A-FC12-3A85-C6E8A8CF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139" y="1320460"/>
            <a:ext cx="7069512" cy="517065"/>
          </a:xfrm>
        </p:spPr>
        <p:txBody>
          <a:bodyPr/>
          <a:lstStyle/>
          <a:p>
            <a:r>
              <a:rPr lang="en-IN" b="0" i="0" dirty="0">
                <a:effectLst/>
                <a:latin typeface="Google Sans"/>
              </a:rPr>
              <a:t>Intel Unnati Industrial Training 2025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D2C96-A239-49F9-68D7-43E206DF2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5139" y="1860390"/>
            <a:ext cx="7069512" cy="1088477"/>
          </a:xfrm>
        </p:spPr>
        <p:txBody>
          <a:bodyPr/>
          <a:lstStyle/>
          <a:p>
            <a:r>
              <a:rPr lang="en-US" b="0" i="0" dirty="0">
                <a:effectLst/>
                <a:latin typeface="Google Sans"/>
              </a:rPr>
              <a:t>Project Title : Design and Implementation of an Automated Sorting System Using Mechatronics Principles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682D2A-8B1F-2252-DC2A-D03DC57DD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5139" y="3001102"/>
            <a:ext cx="3646861" cy="1944278"/>
          </a:xfrm>
        </p:spPr>
        <p:txBody>
          <a:bodyPr/>
          <a:lstStyle/>
          <a:p>
            <a:pPr algn="just"/>
            <a:r>
              <a:rPr lang="en-IN" dirty="0"/>
              <a:t>Presented By : (Batch 5) </a:t>
            </a:r>
          </a:p>
          <a:p>
            <a:pPr algn="just"/>
            <a:r>
              <a:rPr lang="en-IN" dirty="0"/>
              <a:t>23951A6644 - B.Dhanush</a:t>
            </a:r>
          </a:p>
          <a:p>
            <a:pPr algn="just"/>
            <a:r>
              <a:rPr lang="en-IN" dirty="0"/>
              <a:t>23951A6654 - D.Gehana Sai</a:t>
            </a:r>
          </a:p>
          <a:p>
            <a:pPr algn="just"/>
            <a:r>
              <a:rPr lang="en-IN" dirty="0"/>
              <a:t>23951A6655 - D.Gopichand</a:t>
            </a:r>
          </a:p>
          <a:p>
            <a:pPr algn="just"/>
            <a:r>
              <a:rPr lang="en-IN" dirty="0"/>
              <a:t>23951A6656 - P.Hari Gopichand</a:t>
            </a:r>
          </a:p>
          <a:p>
            <a:pPr algn="just"/>
            <a:r>
              <a:rPr lang="en-IN" dirty="0"/>
              <a:t>Department - CSE(AI&amp;ML)</a:t>
            </a:r>
          </a:p>
          <a:p>
            <a:pPr algn="just"/>
            <a:r>
              <a:rPr lang="en-IN" dirty="0"/>
              <a:t>Date - 05-04-2025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23405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Software Development for Automation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64236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Software plays a critical role in managing the sorting process.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should include algorithms for item recognition and sorting logic.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 interfaces must be intuitive for operators to monitor and control the system.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36E8D14-7FB3-2F15-0C4D-19262BAF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1417320"/>
            <a:ext cx="4046220" cy="30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artoftesting.com/wp-content/uploads/2020/02/performance-testing-type-image-819x10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254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Prototyping and Testing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58902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Developing a prototype is essential for evaluating the system's performance.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Testing involves checking sorting accuracy and speed under real-world conditions.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Iterative testing allows for adjustments and improvements to the system.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Challenges and Solutions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03860" y="1306830"/>
            <a:ext cx="7208520" cy="2529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0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Common challenges include sensor misalignment and software bugs.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Implementing redundancy can help mitigate risks related to component failures.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Continuous monitoring and maintenance are crucial for long-term operation.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smartlogitecx.com.au/wp-content/uploads/2024/12/1733972614087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444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Case Study: Implementation in a Warehouse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7261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case study showcases the deployment of the automated sorting system in a warehouse.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system resulted in a 30% increase in sorting efficiency.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Operator feedback highlighted improvements in workplace safety and ergonomics.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9166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Future work could involve incorporating machine learning for better item recognition.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Enhancements may also include increased automation and integration with AI technologies.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Continuous upgrades will ensure the system adapts to evolving industry needs.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DA41552-90A5-23A4-A8D9-11D27574C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272540"/>
            <a:ext cx="402335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B6917-CB05-AEFA-BEF9-7E739FB98823}"/>
              </a:ext>
            </a:extLst>
          </p:cNvPr>
          <p:cNvSpPr txBox="1"/>
          <p:nvPr/>
        </p:nvSpPr>
        <p:spPr bwMode="auto">
          <a:xfrm flipH="1">
            <a:off x="594423" y="317956"/>
            <a:ext cx="3238436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IN" sz="2800" dirty="0">
                <a:solidFill>
                  <a:schemeClr val="accent3">
                    <a:lumMod val="50000"/>
                  </a:schemeClr>
                </a:solidFill>
              </a:rPr>
              <a:t>Results (Output)</a:t>
            </a:r>
          </a:p>
        </p:txBody>
      </p:sp>
      <p:pic>
        <p:nvPicPr>
          <p:cNvPr id="3" name="WhatsApp Video 2025-04-04 at 21.40.10_cbdc38ed">
            <a:hlinkClick r:id="" action="ppaction://media"/>
            <a:extLst>
              <a:ext uri="{FF2B5EF4-FFF2-40B4-BE49-F238E27FC236}">
                <a16:creationId xmlns:a16="http://schemas.microsoft.com/office/drawing/2014/main" id="{24620D6C-60AE-FDF3-F069-A9C776EB3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3560" y="1333500"/>
            <a:ext cx="5280660" cy="29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388620" y="12954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automated sorting system exemplifies the practical application of mechatronics principles.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demonstrates significant improvements in efficiency and accuracy over manual sorting.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project paves the way for further innovations in automated systems.</a:t>
            </a:r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DABEDB1-876C-11F2-8B87-98FB15EE1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12021" r="14822" b="18414"/>
          <a:stretch/>
        </p:blipFill>
        <p:spPr bwMode="auto">
          <a:xfrm>
            <a:off x="4876800" y="1295400"/>
            <a:ext cx="387858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References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1DA1E4-4AFE-25B3-1535-11DE43848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70" y="1143000"/>
            <a:ext cx="735461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Bolton, W.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(2015).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Mechatronics: Electronic Control Systems in Mechanical and Electrical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(6th ed.). Pearson Education.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Groover, M. P.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(2019).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Automation, Production Systems, and Computer-Integrated Manufacturing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(5th ed.). Pearson.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Mikell P. Groover &amp; E. Zimmers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(1984).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CAD/CAM: Computer-Aided Design and Manufacturing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Prentice-Hall.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Ikechukwu, I. A., &amp; Osakwe, S. O.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(2017). </a:t>
            </a: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Development of an Automated Bottle Sorting System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 International Journal of Engineering Research and Technology (IJERT), 6(10), 50–55.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9EF1-A5B6-621C-D53D-893864935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37" y="2407919"/>
            <a:ext cx="2666683" cy="396201"/>
          </a:xfrm>
        </p:spPr>
        <p:txBody>
          <a:bodyPr/>
          <a:lstStyle/>
          <a:p>
            <a:r>
              <a:rPr lang="en-IN" sz="3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030294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Automated Sorting Systems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304800" y="1143000"/>
            <a:ext cx="398526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Automated sorting systems are essential in modern manufacturing and logistics.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They improve efficiency by reducing manual labor and minimizing errors.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presentation outlines the design and implementation of an automated sorting system using mechatronics principles.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E857C0-129F-CB73-EE89-60D28A78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7320"/>
            <a:ext cx="4267200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Objectives of the Project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886201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primary objective is to develop a system that sorts items based on predefined criteria.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We aim to increase sorting speed and accuracy compared to manual processes.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Another goal is to ensure the system is flexible for different types of items.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695ADD-51F2-9BE6-E301-E8FA155E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03960"/>
            <a:ext cx="3971608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Overview of Mechatronics Principles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98526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Mechatronics integrates mechanical engineering, electronics, computer science, and control engineering.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allows for the creation of intelligent systems that can perform complex tasks autonomously.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mechatronics is crucial for designing effective sorting systems.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3D1190-396B-4CBD-6A17-7F271008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40" y="1310640"/>
            <a:ext cx="393192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Components of the Automated Sorting System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55854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main components include sensors, actuators, and control units.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Sensors detect item characteristics like size, weight, and shape.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Actuators are responsible for moving items to the appropriate sorting bins.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96F09B-FF2E-CD89-BB06-DEFDCF8F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20" y="1328737"/>
            <a:ext cx="4114801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media.geeksforgeeks.org/wp-content/uploads/20221117170254/OBJECTIVESOFSYSTEMDESIG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922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System Design Specifications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6880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system must accommodate various item sizes and weights.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should operate at a minimum sorting speed of 200 items per hour.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design must allow easy integration with existing warehouse management systems.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://www.sensordev.com/wp-content/uploads/2020/04/CONDUCTIVITY-SENSOR-SELECTION-PAGE-cop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968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Sensor Selection and Configuration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7719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Selection of sensors is critical for accurate item detection.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Common sensors used include infrared, ultrasonic, and camera-based systems.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Each sensor type has its advantages, depending on the sorting requirements.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instrumentationtools.com/wp-content/uploads/2016/10/instrumentationtools.com_control-valve-actuato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20" y="128016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Actuation Mechanisms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91668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Actuators can be pneumatic, hydraulic, or electric based on the application.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choice of actuation mechanism affects the speed and efficiency of sorting.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Electric actuators are often preferred for their precision and ease of control.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www.dpscontrol.sk/wp-content/uploads/2019/01/62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3444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Control System Design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386334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robust control system is needed to coordinate the operation of sensors and actuators.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Programmable Logic Controllers (PLCs) are commonly used for industrial applications.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control system should also include feedback loops for real-time adjustments.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C Powerpoint Template">
  <a:themeElements>
    <a:clrScheme name="Custom 1">
      <a:dk1>
        <a:srgbClr val="005094"/>
      </a:dk1>
      <a:lt1>
        <a:srgbClr val="FFFFFF"/>
      </a:lt1>
      <a:dk2>
        <a:srgbClr val="FFFFFF"/>
      </a:dk2>
      <a:lt2>
        <a:srgbClr val="FFFFFF"/>
      </a:lt2>
      <a:accent1>
        <a:srgbClr val="005094"/>
      </a:accent1>
      <a:accent2>
        <a:srgbClr val="525252"/>
      </a:accent2>
      <a:accent3>
        <a:srgbClr val="525252"/>
      </a:accent3>
      <a:accent4>
        <a:srgbClr val="005094"/>
      </a:accent4>
      <a:accent5>
        <a:srgbClr val="525252"/>
      </a:accent5>
      <a:accent6>
        <a:srgbClr val="005094"/>
      </a:accent6>
      <a:hlink>
        <a:srgbClr val="525252"/>
      </a:hlink>
      <a:folHlink>
        <a:srgbClr val="005094"/>
      </a:folHlink>
    </a:clrScheme>
    <a:fontScheme name="Montgomery Colleg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1237F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IARE_PowerpointTemplate_WidescreenHD2 (3)</Template>
  <TotalTime>58</TotalTime>
  <Words>887</Words>
  <Application>Microsoft Office PowerPoint</Application>
  <PresentationFormat>On-screen Show (16:9)</PresentationFormat>
  <Paragraphs>132</Paragraphs>
  <Slides>18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Google Sans</vt:lpstr>
      <vt:lpstr>Optima</vt:lpstr>
      <vt:lpstr>Wingdings</vt:lpstr>
      <vt:lpstr>MC Powerpoint Template</vt:lpstr>
      <vt:lpstr>Intel Unnati Industrial Training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An Automated Sorting System Project Using Mechatronics Principles</dc:title>
  <dc:subject>Design And Implementation Of An Automated Sorting System Project Using Mechatronics Principles</dc:subject>
  <dc:creator>SlideMake.com</dc:creator>
  <cp:lastModifiedBy>Gehana Sai</cp:lastModifiedBy>
  <cp:revision>2</cp:revision>
  <dcterms:created xsi:type="dcterms:W3CDTF">2025-04-05T07:20:32Z</dcterms:created>
  <dcterms:modified xsi:type="dcterms:W3CDTF">2025-04-05T08:25:57Z</dcterms:modified>
</cp:coreProperties>
</file>